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55AEF-6F4C-4250-BDB6-6C1532330405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E052F-3747-4DE3-B2DD-D50A5A08D753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" name="hc" descr=" "/>
          <p:cNvSpPr txBox="1"/>
          <p:nvPr/>
        </p:nvSpPr>
        <p:spPr>
          <a:xfrm>
            <a:off x="0" y="0"/>
            <a:ext cx="685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sr-Latn-RS" sz="1200" smtClean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sr-Latn-RS" sz="12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95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61287-F432-4EC2-9087-FFA568702493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C283A-90C4-4D6F-B9D3-ADC7A170DB2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hc" descr=" "/>
          <p:cNvSpPr txBox="1"/>
          <p:nvPr/>
        </p:nvSpPr>
        <p:spPr>
          <a:xfrm>
            <a:off x="0" y="0"/>
            <a:ext cx="6858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sr-Latn-RS" sz="120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sr-Latn-RS" sz="120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77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DB233-A155-4BF9-B341-CCDFD42519D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32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DAC4-6239-4EFE-A2C0-C17F13C3801F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1C9-46FA-42F2-9B8D-74390679C05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hc" descr=" "/>
          <p:cNvSpPr txBox="1"/>
          <p:nvPr userDrawn="1"/>
        </p:nvSpPr>
        <p:spPr>
          <a:xfrm>
            <a:off x="0" y="0"/>
            <a:ext cx="12192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sr-Latn-RS" sz="120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sr-Latn-RS" sz="120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0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DAC4-6239-4EFE-A2C0-C17F13C3801F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1C9-46FA-42F2-9B8D-74390679C0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3407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DAC4-6239-4EFE-A2C0-C17F13C3801F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1C9-46FA-42F2-9B8D-74390679C0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3819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DAC4-6239-4EFE-A2C0-C17F13C3801F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1C9-46FA-42F2-9B8D-74390679C0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153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DAC4-6239-4EFE-A2C0-C17F13C3801F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1C9-46FA-42F2-9B8D-74390679C0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1973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DAC4-6239-4EFE-A2C0-C17F13C3801F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1C9-46FA-42F2-9B8D-74390679C0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9614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DAC4-6239-4EFE-A2C0-C17F13C3801F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1C9-46FA-42F2-9B8D-74390679C0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1927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DAC4-6239-4EFE-A2C0-C17F13C3801F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1C9-46FA-42F2-9B8D-74390679C0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800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DAC4-6239-4EFE-A2C0-C17F13C3801F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1C9-46FA-42F2-9B8D-74390679C0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7551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DAC4-6239-4EFE-A2C0-C17F13C3801F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1C9-46FA-42F2-9B8D-74390679C0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8118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DAC4-6239-4EFE-A2C0-C17F13C3801F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1C9-46FA-42F2-9B8D-74390679C05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626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8DAC4-6239-4EFE-A2C0-C17F13C3801F}" type="datetimeFigureOut">
              <a:rPr lang="sr-Latn-RS" smtClean="0"/>
              <a:t>16.04.2024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CE1C9-46FA-42F2-9B8D-74390679C05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hc" descr=" "/>
          <p:cNvSpPr txBox="1"/>
          <p:nvPr userDrawn="1"/>
        </p:nvSpPr>
        <p:spPr>
          <a:xfrm>
            <a:off x="0" y="0"/>
            <a:ext cx="12192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sr-Latn-RS" sz="120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sr-Latn-RS" sz="120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2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jp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1">
            <a:extLst>
              <a:ext uri="{FF2B5EF4-FFF2-40B4-BE49-F238E27FC236}">
                <a16:creationId xmlns:a16="http://schemas.microsoft.com/office/drawing/2014/main" id="{5EB12B69-C69A-4A7A-8633-DBB5F4CDD846}"/>
              </a:ext>
            </a:extLst>
          </p:cNvPr>
          <p:cNvSpPr txBox="1">
            <a:spLocks/>
          </p:cNvSpPr>
          <p:nvPr/>
        </p:nvSpPr>
        <p:spPr>
          <a:xfrm>
            <a:off x="449578" y="265154"/>
            <a:ext cx="7154383" cy="524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600" b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DIN Pro Medium" panose="020B06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/>
            </a:pPr>
            <a:r>
              <a:rPr kumimoji="0" lang="x-none" sz="16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НАЗИВ ПРОЈЕКТА</a:t>
            </a:r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id="{2CE2234B-5DE0-4C16-BAC7-3342ED87B0B4}"/>
              </a:ext>
            </a:extLst>
          </p:cNvPr>
          <p:cNvSpPr txBox="1">
            <a:spLocks/>
          </p:cNvSpPr>
          <p:nvPr/>
        </p:nvSpPr>
        <p:spPr>
          <a:xfrm>
            <a:off x="5121966" y="920004"/>
            <a:ext cx="3068761" cy="2683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 lang="ru-RU" sz="1600" b="1" kern="1200">
                <a:solidFill>
                  <a:srgbClr val="004077"/>
                </a:solidFill>
                <a:latin typeface="Arial Narrow" panose="020B0606020202030204" pitchFamily="34" charset="0"/>
                <a:ea typeface="+mn-ea"/>
                <a:cs typeface="DIN Pro Medium" panose="020B06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0" i="0"/>
            </a:pPr>
            <a:r>
              <a:rPr kumimoji="0" lang="x-none" sz="1500" b="0" i="0" u="none" strike="noStrike" kern="1200" cap="none" spc="0" normalizeH="0" baseline="0" noProof="0" dirty="0">
                <a:ln>
                  <a:noFill/>
                </a:ln>
                <a:solidFill>
                  <a:srgbClr val="0040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АКТУЕЛНО</a:t>
            </a:r>
            <a:r>
              <a:rPr kumimoji="0" lang="sr-Cyrl-RS" sz="1600" b="0" i="0" u="none" strike="noStrike" kern="1200" cap="none" spc="0" normalizeH="0" baseline="0" noProof="0" dirty="0">
                <a:ln>
                  <a:noFill/>
                </a:ln>
                <a:solidFill>
                  <a:srgbClr val="0040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СТ</a:t>
            </a:r>
            <a:r>
              <a:rPr kumimoji="0" 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40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 </a:t>
            </a:r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id="{0F5F2F94-E29A-4B0E-8506-FF656C54B5A2}"/>
              </a:ext>
            </a:extLst>
          </p:cNvPr>
          <p:cNvSpPr txBox="1">
            <a:spLocks/>
          </p:cNvSpPr>
          <p:nvPr/>
        </p:nvSpPr>
        <p:spPr>
          <a:xfrm>
            <a:off x="838206" y="944218"/>
            <a:ext cx="5064403" cy="2755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sz="1600" b="1" kern="1200">
                <a:solidFill>
                  <a:srgbClr val="004077"/>
                </a:solidFill>
                <a:latin typeface="Arial Narrow" panose="020B0606020202030204" pitchFamily="34" charset="0"/>
                <a:ea typeface="+mn-ea"/>
                <a:cs typeface="DIN Pro Medium" panose="020B0604020101020102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/>
            </a:pPr>
            <a:r>
              <a:rPr kumimoji="0" lang="x-none" sz="1600" i="0" u="none" strike="noStrike" kern="1200" cap="none" spc="0" normalizeH="0" baseline="0" noProof="0" dirty="0">
                <a:ln>
                  <a:noFill/>
                </a:ln>
                <a:solidFill>
                  <a:srgbClr val="0040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ЦИЉ И ЗАДАЦИ ПРОЈЕКТА</a:t>
            </a:r>
          </a:p>
        </p:txBody>
      </p:sp>
      <p:sp>
        <p:nvSpPr>
          <p:cNvPr id="7" name="Текст 5">
            <a:extLst>
              <a:ext uri="{FF2B5EF4-FFF2-40B4-BE49-F238E27FC236}">
                <a16:creationId xmlns:a16="http://schemas.microsoft.com/office/drawing/2014/main" id="{9B9C4A55-FA42-4BC3-BA9D-635B5AE80907}"/>
              </a:ext>
            </a:extLst>
          </p:cNvPr>
          <p:cNvSpPr txBox="1">
            <a:spLocks/>
          </p:cNvSpPr>
          <p:nvPr/>
        </p:nvSpPr>
        <p:spPr>
          <a:xfrm>
            <a:off x="486616" y="1259617"/>
            <a:ext cx="3893607" cy="1808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ru-RU" sz="1000" b="0" kern="1200">
                <a:solidFill>
                  <a:srgbClr val="706F6F"/>
                </a:solidFill>
                <a:latin typeface="Arial Narrow" panose="020B0606020202030204" pitchFamily="34" charset="0"/>
                <a:ea typeface="+mn-ea"/>
                <a:cs typeface="DIN Pro Regular" panose="020B05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b="0" i="0"/>
            </a:pPr>
            <a:r>
              <a:rPr lang="sr-Cyrl-RS" dirty="0" smtClean="0"/>
              <a:t>Текст: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US" dirty="0" smtClean="0"/>
              <a:t>..</a:t>
            </a:r>
            <a:r>
              <a:rPr lang="sr-Cyrl-RS" dirty="0" smtClean="0"/>
              <a:t>….……</a:t>
            </a:r>
            <a:r>
              <a:rPr lang="en-US" dirty="0" smtClean="0"/>
              <a:t>….</a:t>
            </a:r>
            <a:r>
              <a:rPr lang="sr-Cyrl-RS" dirty="0" smtClean="0"/>
              <a:t>………</a:t>
            </a:r>
            <a:r>
              <a:rPr lang="en-US" dirty="0" smtClean="0"/>
              <a:t>.….…</a:t>
            </a:r>
            <a:r>
              <a:rPr lang="sr-Cyrl-RS" dirty="0" smtClean="0"/>
              <a:t>………………………………………………………</a:t>
            </a:r>
            <a:r>
              <a:rPr lang="en-US" dirty="0" smtClean="0"/>
              <a:t>……………………..……………………………………………......................................................……...................</a:t>
            </a:r>
            <a:endParaRPr lang="sr-Cyrl-RS" dirty="0" smtClean="0"/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 smtClean="0"/>
              <a:t>……………………………</a:t>
            </a:r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 smtClean="0"/>
              <a:t>…………………………….</a:t>
            </a:r>
          </a:p>
          <a:p>
            <a:pPr>
              <a:buFont typeface="Wingdings" panose="05000000000000000000" pitchFamily="2" charset="2"/>
              <a:buChar char="ü"/>
              <a:defRPr b="0" i="0"/>
            </a:pPr>
            <a:endParaRPr lang="sr-Latn-RS" dirty="0"/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id="{C48F9572-7E9D-4676-8518-29282D526C32}"/>
              </a:ext>
            </a:extLst>
          </p:cNvPr>
          <p:cNvSpPr txBox="1">
            <a:spLocks/>
          </p:cNvSpPr>
          <p:nvPr/>
        </p:nvSpPr>
        <p:spPr>
          <a:xfrm>
            <a:off x="5173108" y="3279638"/>
            <a:ext cx="3040671" cy="27780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sz="1600" b="1" kern="1200">
                <a:solidFill>
                  <a:srgbClr val="004077"/>
                </a:solidFill>
                <a:latin typeface="Arial Narrow" panose="020B0606020202030204" pitchFamily="34" charset="0"/>
                <a:ea typeface="+mn-ea"/>
                <a:cs typeface="DIN Pro Medium" panose="020B0604020101020102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/>
            </a:pPr>
            <a:r>
              <a:rPr kumimoji="0" 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40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ПРАКТИЧНИ ЗНАЧАЈ 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39EF4A7A-5E3D-4BC7-BD9F-1FE0D16E0778}"/>
              </a:ext>
            </a:extLst>
          </p:cNvPr>
          <p:cNvSpPr txBox="1">
            <a:spLocks/>
          </p:cNvSpPr>
          <p:nvPr/>
        </p:nvSpPr>
        <p:spPr>
          <a:xfrm>
            <a:off x="8864778" y="3299214"/>
            <a:ext cx="2982345" cy="2309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sz="1600" b="1" kern="1200">
                <a:solidFill>
                  <a:srgbClr val="004077"/>
                </a:solidFill>
                <a:latin typeface="Arial Narrow" panose="020B0606020202030204" pitchFamily="34" charset="0"/>
                <a:ea typeface="+mn-ea"/>
                <a:cs typeface="DIN Pro Medium" panose="020B0604020101020102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/>
            </a:pPr>
            <a:r>
              <a:rPr kumimoji="0" lang="x-none" sz="15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ЕКОНОМСКИ ЕФЕКАТ</a:t>
            </a:r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id="{25C45036-ED5B-451C-B8FF-B01C0038E069}"/>
              </a:ext>
            </a:extLst>
          </p:cNvPr>
          <p:cNvSpPr txBox="1">
            <a:spLocks/>
          </p:cNvSpPr>
          <p:nvPr/>
        </p:nvSpPr>
        <p:spPr>
          <a:xfrm>
            <a:off x="8805719" y="902288"/>
            <a:ext cx="2993363" cy="229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sz="1600" b="1" kern="1200">
                <a:solidFill>
                  <a:srgbClr val="004077"/>
                </a:solidFill>
                <a:latin typeface="Arial Narrow" panose="020B0606020202030204" pitchFamily="34" charset="0"/>
                <a:ea typeface="+mn-ea"/>
                <a:cs typeface="DIN Pro Medium" panose="020B0604020101020102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/>
            </a:pPr>
            <a:r>
              <a:rPr kumimoji="0" lang="x-none" sz="1500" b="0" i="0" u="none" strike="noStrike" kern="1200" cap="none" spc="0" normalizeH="0" baseline="0" noProof="0" dirty="0">
                <a:ln>
                  <a:noFill/>
                </a:ln>
                <a:solidFill>
                  <a:srgbClr val="0040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УНИ</a:t>
            </a:r>
            <a:r>
              <a:rPr kumimoji="0" lang="sr-Cyrl-RS" sz="1500" b="0" i="0" u="none" strike="noStrike" kern="1200" cap="none" spc="0" normalizeH="0" baseline="0" noProof="0" dirty="0">
                <a:ln>
                  <a:noFill/>
                </a:ln>
                <a:solidFill>
                  <a:srgbClr val="0040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КАТНОСТ</a:t>
            </a:r>
            <a:r>
              <a:rPr kumimoji="0" lang="x-none" sz="1500" b="0" i="0" u="none" strike="noStrike" kern="1200" cap="none" spc="0" normalizeH="0" baseline="0" noProof="0" dirty="0">
                <a:ln>
                  <a:noFill/>
                </a:ln>
                <a:solidFill>
                  <a:srgbClr val="0040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 И НОВИНА</a:t>
            </a:r>
          </a:p>
        </p:txBody>
      </p:sp>
      <p:sp>
        <p:nvSpPr>
          <p:cNvPr id="11" name="Текст 12">
            <a:extLst>
              <a:ext uri="{FF2B5EF4-FFF2-40B4-BE49-F238E27FC236}">
                <a16:creationId xmlns:a16="http://schemas.microsoft.com/office/drawing/2014/main" id="{F98422EE-65B4-445D-B0B2-3B4B5E572369}"/>
              </a:ext>
            </a:extLst>
          </p:cNvPr>
          <p:cNvSpPr txBox="1">
            <a:spLocks/>
          </p:cNvSpPr>
          <p:nvPr/>
        </p:nvSpPr>
        <p:spPr>
          <a:xfrm>
            <a:off x="770799" y="5086963"/>
            <a:ext cx="1137779" cy="265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7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sz="1600" b="1" kern="1200">
                <a:solidFill>
                  <a:srgbClr val="004077"/>
                </a:solidFill>
                <a:latin typeface="Arial Narrow" panose="020B0606020202030204" pitchFamily="34" charset="0"/>
                <a:ea typeface="+mn-ea"/>
                <a:cs typeface="DIN Pro Medium" panose="020B0604020101020102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/>
            </a:pPr>
            <a:r>
              <a:rPr kumimoji="0" lang="x-none" sz="1600" b="0" i="0" u="none" strike="noStrike" kern="1200" cap="none" spc="0" normalizeH="0" baseline="0" noProof="0" dirty="0">
                <a:ln>
                  <a:noFill/>
                </a:ln>
                <a:solidFill>
                  <a:srgbClr val="0040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ЗАКЉУЧЦИ</a:t>
            </a:r>
          </a:p>
        </p:txBody>
      </p:sp>
      <p:sp>
        <p:nvSpPr>
          <p:cNvPr id="14" name="Текст 16">
            <a:extLst>
              <a:ext uri="{FF2B5EF4-FFF2-40B4-BE49-F238E27FC236}">
                <a16:creationId xmlns:a16="http://schemas.microsoft.com/office/drawing/2014/main" id="{940E6CE1-33F7-4802-B7A9-EA301D19E093}"/>
              </a:ext>
            </a:extLst>
          </p:cNvPr>
          <p:cNvSpPr txBox="1">
            <a:spLocks/>
          </p:cNvSpPr>
          <p:nvPr/>
        </p:nvSpPr>
        <p:spPr>
          <a:xfrm>
            <a:off x="753046" y="3330226"/>
            <a:ext cx="2881701" cy="2641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Tx/>
              <a:buNone/>
              <a:defRPr sz="1600" b="1" kern="1200">
                <a:solidFill>
                  <a:srgbClr val="004077"/>
                </a:solidFill>
                <a:latin typeface="Arial Narrow" panose="020B0606020202030204" pitchFamily="34" charset="0"/>
                <a:ea typeface="+mn-ea"/>
                <a:cs typeface="DIN Pro Medium" panose="020B0604020101020102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/>
            </a:pPr>
            <a:r>
              <a:rPr kumimoji="0" lang="x-none" sz="1500" i="0" u="none" strike="noStrike" kern="1200" cap="none" spc="0" normalizeH="0" baseline="0" noProof="0" dirty="0">
                <a:ln>
                  <a:noFill/>
                </a:ln>
                <a:solidFill>
                  <a:srgbClr val="0040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МЕТОДА КОЈА СЕ КОРИСТИ</a:t>
            </a:r>
          </a:p>
        </p:txBody>
      </p:sp>
      <p:sp>
        <p:nvSpPr>
          <p:cNvPr id="15" name="Текст 11">
            <a:extLst>
              <a:ext uri="{FF2B5EF4-FFF2-40B4-BE49-F238E27FC236}">
                <a16:creationId xmlns:a16="http://schemas.microsoft.com/office/drawing/2014/main" id="{53AF216A-65A8-4626-94FA-F86F97C485FB}"/>
              </a:ext>
            </a:extLst>
          </p:cNvPr>
          <p:cNvSpPr txBox="1"/>
          <p:nvPr/>
        </p:nvSpPr>
        <p:spPr>
          <a:xfrm>
            <a:off x="9532481" y="265154"/>
            <a:ext cx="2524631" cy="5297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600" b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DIN Pro Medium" panose="020B06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/>
            </a:pPr>
            <a:r>
              <a:rPr kumimoji="0" lang="x-non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АУТОР ПРОЈЕКТА</a:t>
            </a:r>
          </a:p>
        </p:txBody>
      </p:sp>
      <p:grpSp>
        <p:nvGrpSpPr>
          <p:cNvPr id="20" name="Рисунок 175">
            <a:extLst>
              <a:ext uri="{FF2B5EF4-FFF2-40B4-BE49-F238E27FC236}">
                <a16:creationId xmlns:a16="http://schemas.microsoft.com/office/drawing/2014/main" id="{FC5A786A-7EE3-4DDF-976B-59A0ECEB2272}"/>
              </a:ext>
            </a:extLst>
          </p:cNvPr>
          <p:cNvGrpSpPr/>
          <p:nvPr/>
        </p:nvGrpSpPr>
        <p:grpSpPr>
          <a:xfrm>
            <a:off x="523656" y="906499"/>
            <a:ext cx="278123" cy="277139"/>
            <a:chOff x="963417" y="1252322"/>
            <a:chExt cx="382680" cy="381325"/>
          </a:xfrm>
          <a:solidFill>
            <a:srgbClr val="4472C4"/>
          </a:solidFill>
        </p:grpSpPr>
        <p:grpSp>
          <p:nvGrpSpPr>
            <p:cNvPr id="21" name="Рисунок 175">
              <a:extLst>
                <a:ext uri="{FF2B5EF4-FFF2-40B4-BE49-F238E27FC236}">
                  <a16:creationId xmlns:a16="http://schemas.microsoft.com/office/drawing/2014/main" id="{83D748A3-4E5A-44DF-85C8-398044A18ACC}"/>
                </a:ext>
              </a:extLst>
            </p:cNvPr>
            <p:cNvGrpSpPr/>
            <p:nvPr/>
          </p:nvGrpSpPr>
          <p:grpSpPr>
            <a:xfrm>
              <a:off x="1006087" y="1252322"/>
              <a:ext cx="340009" cy="338655"/>
              <a:chOff x="1006087" y="1252322"/>
              <a:chExt cx="340009" cy="338655"/>
            </a:xfrm>
            <a:solidFill>
              <a:srgbClr val="4472C4"/>
            </a:solidFill>
          </p:grpSpPr>
          <p:sp>
            <p:nvSpPr>
              <p:cNvPr id="26" name="Полилиния: фигура 217">
                <a:extLst>
                  <a:ext uri="{FF2B5EF4-FFF2-40B4-BE49-F238E27FC236}">
                    <a16:creationId xmlns:a16="http://schemas.microsoft.com/office/drawing/2014/main" id="{D6B8B0FB-AC4E-4E8C-B627-702D7998EDD8}"/>
                  </a:ext>
                </a:extLst>
              </p:cNvPr>
              <p:cNvSpPr/>
              <p:nvPr/>
            </p:nvSpPr>
            <p:spPr>
              <a:xfrm>
                <a:off x="1006087" y="1313279"/>
                <a:ext cx="277697" cy="277697"/>
              </a:xfrm>
              <a:custGeom>
                <a:avLst/>
                <a:gdLst>
                  <a:gd name="connsiteX0" fmla="*/ 277697 w 277697"/>
                  <a:gd name="connsiteY0" fmla="*/ 138849 h 277697"/>
                  <a:gd name="connsiteX1" fmla="*/ 138849 w 277697"/>
                  <a:gd name="connsiteY1" fmla="*/ 277697 h 277697"/>
                  <a:gd name="connsiteX2" fmla="*/ 0 w 277697"/>
                  <a:gd name="connsiteY2" fmla="*/ 138849 h 277697"/>
                  <a:gd name="connsiteX3" fmla="*/ 138849 w 277697"/>
                  <a:gd name="connsiteY3" fmla="*/ 0 h 277697"/>
                  <a:gd name="connsiteX4" fmla="*/ 277697 w 277697"/>
                  <a:gd name="connsiteY4" fmla="*/ 138849 h 277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697" h="277697">
                    <a:moveTo>
                      <a:pt x="277697" y="138849"/>
                    </a:moveTo>
                    <a:cubicBezTo>
                      <a:pt x="277697" y="215533"/>
                      <a:pt x="215533" y="277697"/>
                      <a:pt x="138849" y="277697"/>
                    </a:cubicBezTo>
                    <a:cubicBezTo>
                      <a:pt x="62165" y="277697"/>
                      <a:pt x="0" y="215533"/>
                      <a:pt x="0" y="138849"/>
                    </a:cubicBezTo>
                    <a:cubicBezTo>
                      <a:pt x="0" y="62165"/>
                      <a:pt x="62165" y="0"/>
                      <a:pt x="138849" y="0"/>
                    </a:cubicBezTo>
                    <a:cubicBezTo>
                      <a:pt x="215533" y="0"/>
                      <a:pt x="277697" y="62165"/>
                      <a:pt x="277697" y="138849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004077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marL="0" marR="0" lvl="0" indent="0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b="0" i="0"/>
                </a:pPr>
                <a:endParaRPr kumimoji="0" lang="ru-RU" sz="1100" b="0" i="0" u="none" strike="noStrike" kern="0" cap="none" spc="0" normalizeH="0" baseline="0" noProof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7" name="Полилиния: фигура 218">
                <a:extLst>
                  <a:ext uri="{FF2B5EF4-FFF2-40B4-BE49-F238E27FC236}">
                    <a16:creationId xmlns:a16="http://schemas.microsoft.com/office/drawing/2014/main" id="{3CA120E7-084F-495A-B940-F26B6516A28A}"/>
                  </a:ext>
                </a:extLst>
              </p:cNvPr>
              <p:cNvSpPr/>
              <p:nvPr/>
            </p:nvSpPr>
            <p:spPr>
              <a:xfrm>
                <a:off x="1046726" y="1353918"/>
                <a:ext cx="196420" cy="196420"/>
              </a:xfrm>
              <a:custGeom>
                <a:avLst/>
                <a:gdLst>
                  <a:gd name="connsiteX0" fmla="*/ 196420 w 196420"/>
                  <a:gd name="connsiteY0" fmla="*/ 98210 h 196420"/>
                  <a:gd name="connsiteX1" fmla="*/ 98210 w 196420"/>
                  <a:gd name="connsiteY1" fmla="*/ 196420 h 196420"/>
                  <a:gd name="connsiteX2" fmla="*/ 0 w 196420"/>
                  <a:gd name="connsiteY2" fmla="*/ 98210 h 196420"/>
                  <a:gd name="connsiteX3" fmla="*/ 98210 w 196420"/>
                  <a:gd name="connsiteY3" fmla="*/ 0 h 196420"/>
                  <a:gd name="connsiteX4" fmla="*/ 196420 w 196420"/>
                  <a:gd name="connsiteY4" fmla="*/ 98210 h 196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6420" h="196420">
                    <a:moveTo>
                      <a:pt x="196420" y="98210"/>
                    </a:moveTo>
                    <a:cubicBezTo>
                      <a:pt x="196420" y="152450"/>
                      <a:pt x="152450" y="196420"/>
                      <a:pt x="98210" y="196420"/>
                    </a:cubicBezTo>
                    <a:cubicBezTo>
                      <a:pt x="43970" y="196420"/>
                      <a:pt x="0" y="152450"/>
                      <a:pt x="0" y="98210"/>
                    </a:cubicBezTo>
                    <a:cubicBezTo>
                      <a:pt x="0" y="43970"/>
                      <a:pt x="43970" y="0"/>
                      <a:pt x="98210" y="0"/>
                    </a:cubicBezTo>
                    <a:cubicBezTo>
                      <a:pt x="152450" y="0"/>
                      <a:pt x="196420" y="43970"/>
                      <a:pt x="196420" y="9821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004077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marL="0" marR="0" lvl="0" indent="0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b="0" i="0"/>
                </a:pPr>
                <a:endParaRPr kumimoji="0" lang="ru-RU" sz="1100" b="0" i="0" u="none" strike="noStrike" kern="0" cap="none" spc="0" normalizeH="0" baseline="0" noProof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8" name="Полилиния: фигура 219">
                <a:extLst>
                  <a:ext uri="{FF2B5EF4-FFF2-40B4-BE49-F238E27FC236}">
                    <a16:creationId xmlns:a16="http://schemas.microsoft.com/office/drawing/2014/main" id="{EB2D6D7D-F45A-4868-BDFF-DC7889576F76}"/>
                  </a:ext>
                </a:extLst>
              </p:cNvPr>
              <p:cNvSpPr/>
              <p:nvPr/>
            </p:nvSpPr>
            <p:spPr>
              <a:xfrm>
                <a:off x="1088719" y="1395911"/>
                <a:ext cx="112433" cy="112433"/>
              </a:xfrm>
              <a:custGeom>
                <a:avLst/>
                <a:gdLst>
                  <a:gd name="connsiteX0" fmla="*/ 112434 w 112433"/>
                  <a:gd name="connsiteY0" fmla="*/ 56217 h 112433"/>
                  <a:gd name="connsiteX1" fmla="*/ 56217 w 112433"/>
                  <a:gd name="connsiteY1" fmla="*/ 112434 h 112433"/>
                  <a:gd name="connsiteX2" fmla="*/ 0 w 112433"/>
                  <a:gd name="connsiteY2" fmla="*/ 56217 h 112433"/>
                  <a:gd name="connsiteX3" fmla="*/ 56217 w 112433"/>
                  <a:gd name="connsiteY3" fmla="*/ 0 h 112433"/>
                  <a:gd name="connsiteX4" fmla="*/ 112434 w 112433"/>
                  <a:gd name="connsiteY4" fmla="*/ 56217 h 1124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433" h="112433">
                    <a:moveTo>
                      <a:pt x="112434" y="56217"/>
                    </a:moveTo>
                    <a:cubicBezTo>
                      <a:pt x="112434" y="87264"/>
                      <a:pt x="87264" y="112434"/>
                      <a:pt x="56217" y="112434"/>
                    </a:cubicBezTo>
                    <a:cubicBezTo>
                      <a:pt x="25169" y="112434"/>
                      <a:pt x="0" y="87264"/>
                      <a:pt x="0" y="56217"/>
                    </a:cubicBezTo>
                    <a:cubicBezTo>
                      <a:pt x="0" y="25169"/>
                      <a:pt x="25169" y="0"/>
                      <a:pt x="56217" y="0"/>
                    </a:cubicBezTo>
                    <a:cubicBezTo>
                      <a:pt x="87264" y="0"/>
                      <a:pt x="112434" y="25169"/>
                      <a:pt x="112434" y="56217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004077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pPr marL="0" marR="0" lvl="0" indent="0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b="0" i="0"/>
                </a:pPr>
                <a:endParaRPr kumimoji="0" lang="ru-RU" sz="1100" b="0" i="0" u="none" strike="noStrike" kern="0" cap="none" spc="0" normalizeH="0" baseline="0" noProof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grpSp>
            <p:nvGrpSpPr>
              <p:cNvPr id="29" name="Рисунок 175">
                <a:extLst>
                  <a:ext uri="{FF2B5EF4-FFF2-40B4-BE49-F238E27FC236}">
                    <a16:creationId xmlns:a16="http://schemas.microsoft.com/office/drawing/2014/main" id="{BBA921C1-C939-405F-ACC1-B79539A441E4}"/>
                  </a:ext>
                </a:extLst>
              </p:cNvPr>
              <p:cNvGrpSpPr/>
              <p:nvPr/>
            </p:nvGrpSpPr>
            <p:grpSpPr>
              <a:xfrm>
                <a:off x="1134776" y="1252322"/>
                <a:ext cx="211320" cy="216062"/>
                <a:chOff x="1134776" y="1252322"/>
                <a:chExt cx="211320" cy="216062"/>
              </a:xfrm>
              <a:solidFill>
                <a:srgbClr val="0070BA"/>
              </a:solidFill>
            </p:grpSpPr>
            <p:sp>
              <p:nvSpPr>
                <p:cNvPr id="30" name="Полилиния: фигура 221">
                  <a:extLst>
                    <a:ext uri="{FF2B5EF4-FFF2-40B4-BE49-F238E27FC236}">
                      <a16:creationId xmlns:a16="http://schemas.microsoft.com/office/drawing/2014/main" id="{CCBC6A6E-E54E-4D3C-88CD-9C1EA07F9959}"/>
                    </a:ext>
                  </a:extLst>
                </p:cNvPr>
                <p:cNvSpPr/>
                <p:nvPr/>
              </p:nvSpPr>
              <p:spPr>
                <a:xfrm>
                  <a:off x="1159837" y="1315989"/>
                  <a:ext cx="123270" cy="125979"/>
                </a:xfrm>
                <a:custGeom>
                  <a:avLst/>
                  <a:gdLst>
                    <a:gd name="connsiteX0" fmla="*/ 0 w 123270"/>
                    <a:gd name="connsiteY0" fmla="*/ 125980 h 125979"/>
                    <a:gd name="connsiteX1" fmla="*/ 123271 w 123270"/>
                    <a:gd name="connsiteY1" fmla="*/ 0 h 125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3270" h="125977">
                      <a:moveTo>
                        <a:pt x="0" y="125980"/>
                      </a:moveTo>
                      <a:lnTo>
                        <a:pt x="123271" y="0"/>
                      </a:lnTo>
                    </a:path>
                  </a:pathLst>
                </a:custGeom>
                <a:ln w="3175" cap="flat">
                  <a:solidFill>
                    <a:srgbClr val="0070BA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pPr marL="0" marR="0" lvl="0" indent="0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b="0" i="0"/>
                  </a:pPr>
                  <a:endParaRPr kumimoji="0" lang="ru-RU" sz="1100" b="0" i="0" u="none" strike="noStrike" kern="0" cap="none" spc="0" normalizeH="0" baseline="0" noProof="0">
                    <a:ln>
                      <a:noFill/>
                    </a:ln>
                    <a:solidFill>
                      <a:srgbClr val="3C3C3C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31" name="Полилиния: фигура 222">
                  <a:extLst>
                    <a:ext uri="{FF2B5EF4-FFF2-40B4-BE49-F238E27FC236}">
                      <a16:creationId xmlns:a16="http://schemas.microsoft.com/office/drawing/2014/main" id="{180D546C-0975-479F-BBBD-03FCBE2F9860}"/>
                    </a:ext>
                  </a:extLst>
                </p:cNvPr>
                <p:cNvSpPr/>
                <p:nvPr/>
              </p:nvSpPr>
              <p:spPr>
                <a:xfrm>
                  <a:off x="1134776" y="1414199"/>
                  <a:ext cx="53507" cy="54184"/>
                </a:xfrm>
                <a:custGeom>
                  <a:avLst/>
                  <a:gdLst>
                    <a:gd name="connsiteX0" fmla="*/ 53508 w 53507"/>
                    <a:gd name="connsiteY0" fmla="*/ 31834 h 54184"/>
                    <a:gd name="connsiteX1" fmla="*/ 30479 w 53507"/>
                    <a:gd name="connsiteY1" fmla="*/ 23029 h 54184"/>
                    <a:gd name="connsiteX2" fmla="*/ 20997 w 53507"/>
                    <a:gd name="connsiteY2" fmla="*/ 0 h 54184"/>
                    <a:gd name="connsiteX3" fmla="*/ 0 w 53507"/>
                    <a:gd name="connsiteY3" fmla="*/ 54185 h 54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3506" h="54184">
                      <a:moveTo>
                        <a:pt x="53508" y="31834"/>
                      </a:moveTo>
                      <a:lnTo>
                        <a:pt x="30479" y="23029"/>
                      </a:lnTo>
                      <a:lnTo>
                        <a:pt x="20997" y="0"/>
                      </a:lnTo>
                      <a:lnTo>
                        <a:pt x="0" y="54185"/>
                      </a:lnTo>
                      <a:close/>
                    </a:path>
                  </a:pathLst>
                </a:custGeom>
                <a:solidFill>
                  <a:sysClr val="window" lastClr="FFFFFF"/>
                </a:solidFill>
                <a:ln w="3175" cap="flat">
                  <a:solidFill>
                    <a:srgbClr val="0070BA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37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b="0" i="0"/>
                  </a:pPr>
                  <a:endParaRPr kumimoji="0" lang="ru-RU" sz="1100" b="0" i="0" u="none" strike="noStrike" kern="0" cap="none" spc="0" normalizeH="0" baseline="0" noProof="0">
                    <a:ln>
                      <a:noFill/>
                    </a:ln>
                    <a:solidFill>
                      <a:srgbClr val="3C3C3C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grpSp>
              <p:nvGrpSpPr>
                <p:cNvPr id="32" name="Рисунок 175">
                  <a:extLst>
                    <a:ext uri="{FF2B5EF4-FFF2-40B4-BE49-F238E27FC236}">
                      <a16:creationId xmlns:a16="http://schemas.microsoft.com/office/drawing/2014/main" id="{05113C02-039B-48F3-8EE2-B52C1DFE6E72}"/>
                    </a:ext>
                  </a:extLst>
                </p:cNvPr>
                <p:cNvGrpSpPr/>
                <p:nvPr/>
              </p:nvGrpSpPr>
              <p:grpSpPr>
                <a:xfrm>
                  <a:off x="1279043" y="1252322"/>
                  <a:ext cx="67053" cy="68408"/>
                  <a:chOff x="1279043" y="1252322"/>
                  <a:chExt cx="67053" cy="68408"/>
                </a:xfrm>
                <a:solidFill>
                  <a:srgbClr val="0070BA"/>
                </a:solidFill>
              </p:grpSpPr>
              <p:sp>
                <p:nvSpPr>
                  <p:cNvPr id="33" name="Полилиния: фигура 224">
                    <a:extLst>
                      <a:ext uri="{FF2B5EF4-FFF2-40B4-BE49-F238E27FC236}">
                        <a16:creationId xmlns:a16="http://schemas.microsoft.com/office/drawing/2014/main" id="{F461CBFE-674A-4302-AFE8-778381FC20C6}"/>
                      </a:ext>
                    </a:extLst>
                  </p:cNvPr>
                  <p:cNvSpPr/>
                  <p:nvPr/>
                </p:nvSpPr>
                <p:spPr>
                  <a:xfrm>
                    <a:off x="1282430" y="1282123"/>
                    <a:ext cx="63667" cy="38606"/>
                  </a:xfrm>
                  <a:custGeom>
                    <a:avLst/>
                    <a:gdLst>
                      <a:gd name="connsiteX0" fmla="*/ 26415 w 63667"/>
                      <a:gd name="connsiteY0" fmla="*/ 37929 h 38606"/>
                      <a:gd name="connsiteX1" fmla="*/ 25060 w 63667"/>
                      <a:gd name="connsiteY1" fmla="*/ 37929 h 38606"/>
                      <a:gd name="connsiteX2" fmla="*/ 0 w 63667"/>
                      <a:gd name="connsiteY2" fmla="*/ 38607 h 38606"/>
                      <a:gd name="connsiteX3" fmla="*/ 36575 w 63667"/>
                      <a:gd name="connsiteY3" fmla="*/ 677 h 38606"/>
                      <a:gd name="connsiteX4" fmla="*/ 63667 w 63667"/>
                      <a:gd name="connsiteY4" fmla="*/ 0 h 386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3667" h="38606">
                        <a:moveTo>
                          <a:pt x="26415" y="37929"/>
                        </a:moveTo>
                        <a:lnTo>
                          <a:pt x="25060" y="37929"/>
                        </a:lnTo>
                        <a:lnTo>
                          <a:pt x="0" y="38607"/>
                        </a:lnTo>
                        <a:lnTo>
                          <a:pt x="36575" y="677"/>
                        </a:lnTo>
                        <a:lnTo>
                          <a:pt x="63667" y="0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3175" cap="flat">
                    <a:solidFill>
                      <a:srgbClr val="0070BA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91437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b="0" i="0"/>
                    </a:pPr>
                    <a:endParaRPr kumimoji="0" lang="ru-RU" sz="11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C3C3C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  <p:sp>
                <p:nvSpPr>
                  <p:cNvPr id="34" name="Полилиния: фигура 225">
                    <a:extLst>
                      <a:ext uri="{FF2B5EF4-FFF2-40B4-BE49-F238E27FC236}">
                        <a16:creationId xmlns:a16="http://schemas.microsoft.com/office/drawing/2014/main" id="{D2721FBF-D3CE-457D-8F31-2991D22E8D4E}"/>
                      </a:ext>
                    </a:extLst>
                  </p:cNvPr>
                  <p:cNvSpPr/>
                  <p:nvPr/>
                </p:nvSpPr>
                <p:spPr>
                  <a:xfrm>
                    <a:off x="1279043" y="1252322"/>
                    <a:ext cx="36574" cy="64344"/>
                  </a:xfrm>
                  <a:custGeom>
                    <a:avLst/>
                    <a:gdLst>
                      <a:gd name="connsiteX0" fmla="*/ 36575 w 36574"/>
                      <a:gd name="connsiteY0" fmla="*/ 0 h 64344"/>
                      <a:gd name="connsiteX1" fmla="*/ 36575 w 36574"/>
                      <a:gd name="connsiteY1" fmla="*/ 26415 h 64344"/>
                      <a:gd name="connsiteX2" fmla="*/ 0 w 36574"/>
                      <a:gd name="connsiteY2" fmla="*/ 64345 h 64344"/>
                      <a:gd name="connsiteX3" fmla="*/ 0 w 36574"/>
                      <a:gd name="connsiteY3" fmla="*/ 38607 h 64344"/>
                      <a:gd name="connsiteX4" fmla="*/ 36575 w 36574"/>
                      <a:gd name="connsiteY4" fmla="*/ 0 h 643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574" h="64344">
                        <a:moveTo>
                          <a:pt x="36575" y="0"/>
                        </a:moveTo>
                        <a:lnTo>
                          <a:pt x="36575" y="26415"/>
                        </a:lnTo>
                        <a:lnTo>
                          <a:pt x="0" y="64345"/>
                        </a:lnTo>
                        <a:cubicBezTo>
                          <a:pt x="1355" y="55539"/>
                          <a:pt x="1355" y="47412"/>
                          <a:pt x="0" y="38607"/>
                        </a:cubicBezTo>
                        <a:lnTo>
                          <a:pt x="36575" y="0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3175" cap="flat">
                    <a:solidFill>
                      <a:srgbClr val="0070BA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defTabSz="914377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b="0" i="0"/>
                    </a:pPr>
                    <a:endParaRPr kumimoji="0" lang="ru-RU" sz="11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3C3C3C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p:grpSp>
          </p:grpSp>
        </p:grpSp>
        <p:sp>
          <p:nvSpPr>
            <p:cNvPr id="22" name="Полилиния: фигура 213">
              <a:extLst>
                <a:ext uri="{FF2B5EF4-FFF2-40B4-BE49-F238E27FC236}">
                  <a16:creationId xmlns:a16="http://schemas.microsoft.com/office/drawing/2014/main" id="{A7F45D3B-2E7F-4D6B-A567-F72489A5BBC6}"/>
                </a:ext>
              </a:extLst>
            </p:cNvPr>
            <p:cNvSpPr/>
            <p:nvPr/>
          </p:nvSpPr>
          <p:spPr>
            <a:xfrm>
              <a:off x="1144936" y="1269932"/>
              <a:ext cx="6773" cy="125302"/>
            </a:xfrm>
            <a:custGeom>
              <a:avLst/>
              <a:gdLst>
                <a:gd name="connsiteX0" fmla="*/ 0 w 6773"/>
                <a:gd name="connsiteY0" fmla="*/ 0 h 125302"/>
                <a:gd name="connsiteX1" fmla="*/ 0 w 6773"/>
                <a:gd name="connsiteY1" fmla="*/ 125302 h 12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73" h="125302">
                  <a:moveTo>
                    <a:pt x="0" y="0"/>
                  </a:moveTo>
                  <a:lnTo>
                    <a:pt x="0" y="125302"/>
                  </a:lnTo>
                </a:path>
              </a:pathLst>
            </a:custGeom>
            <a:ln w="3175" cap="flat">
              <a:solidFill>
                <a:srgbClr val="004077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0" i="0"/>
              </a:pPr>
              <a:endParaRPr kumimoji="0" lang="ru-RU" sz="11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3" name="Полилиния: фигура 214">
              <a:extLst>
                <a:ext uri="{FF2B5EF4-FFF2-40B4-BE49-F238E27FC236}">
                  <a16:creationId xmlns:a16="http://schemas.microsoft.com/office/drawing/2014/main" id="{AC3793A9-ADEB-4F86-8F40-EEDF2AC7C371}"/>
                </a:ext>
              </a:extLst>
            </p:cNvPr>
            <p:cNvSpPr/>
            <p:nvPr/>
          </p:nvSpPr>
          <p:spPr>
            <a:xfrm>
              <a:off x="1144936" y="1508345"/>
              <a:ext cx="6773" cy="125302"/>
            </a:xfrm>
            <a:custGeom>
              <a:avLst/>
              <a:gdLst>
                <a:gd name="connsiteX0" fmla="*/ 0 w 6773"/>
                <a:gd name="connsiteY0" fmla="*/ 0 h 125302"/>
                <a:gd name="connsiteX1" fmla="*/ 0 w 6773"/>
                <a:gd name="connsiteY1" fmla="*/ 125302 h 12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773" h="125302">
                  <a:moveTo>
                    <a:pt x="0" y="0"/>
                  </a:moveTo>
                  <a:lnTo>
                    <a:pt x="0" y="125302"/>
                  </a:lnTo>
                </a:path>
              </a:pathLst>
            </a:custGeom>
            <a:ln w="3175" cap="flat">
              <a:solidFill>
                <a:srgbClr val="004077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0" i="0"/>
              </a:pPr>
              <a:endParaRPr kumimoji="0" lang="ru-RU" sz="11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4" name="Полилиния: фигура 215">
              <a:extLst>
                <a:ext uri="{FF2B5EF4-FFF2-40B4-BE49-F238E27FC236}">
                  <a16:creationId xmlns:a16="http://schemas.microsoft.com/office/drawing/2014/main" id="{31A3C4D2-93EE-4390-AA7B-A31633881FC8}"/>
                </a:ext>
              </a:extLst>
            </p:cNvPr>
            <p:cNvSpPr/>
            <p:nvPr/>
          </p:nvSpPr>
          <p:spPr>
            <a:xfrm>
              <a:off x="963417" y="1452128"/>
              <a:ext cx="125302" cy="6773"/>
            </a:xfrm>
            <a:custGeom>
              <a:avLst/>
              <a:gdLst>
                <a:gd name="connsiteX0" fmla="*/ 0 w 125302"/>
                <a:gd name="connsiteY0" fmla="*/ 0 h 6773"/>
                <a:gd name="connsiteX1" fmla="*/ 125302 w 125302"/>
                <a:gd name="connsiteY1" fmla="*/ 0 h 6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5302" h="6773">
                  <a:moveTo>
                    <a:pt x="0" y="0"/>
                  </a:moveTo>
                  <a:lnTo>
                    <a:pt x="125302" y="0"/>
                  </a:lnTo>
                </a:path>
              </a:pathLst>
            </a:custGeom>
            <a:ln w="3175" cap="flat">
              <a:solidFill>
                <a:srgbClr val="004077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0" i="0"/>
              </a:pPr>
              <a:endParaRPr kumimoji="0" lang="ru-RU" sz="11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5" name="Полилиния: фигура 216">
              <a:extLst>
                <a:ext uri="{FF2B5EF4-FFF2-40B4-BE49-F238E27FC236}">
                  <a16:creationId xmlns:a16="http://schemas.microsoft.com/office/drawing/2014/main" id="{37DFE6C9-C7FE-4220-8CCF-6E95C51E1F3C}"/>
                </a:ext>
              </a:extLst>
            </p:cNvPr>
            <p:cNvSpPr/>
            <p:nvPr/>
          </p:nvSpPr>
          <p:spPr>
            <a:xfrm>
              <a:off x="1201153" y="1452128"/>
              <a:ext cx="125302" cy="6773"/>
            </a:xfrm>
            <a:custGeom>
              <a:avLst/>
              <a:gdLst>
                <a:gd name="connsiteX0" fmla="*/ 0 w 125302"/>
                <a:gd name="connsiteY0" fmla="*/ 0 h 6773"/>
                <a:gd name="connsiteX1" fmla="*/ 125302 w 125302"/>
                <a:gd name="connsiteY1" fmla="*/ 0 h 6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5302" h="6773">
                  <a:moveTo>
                    <a:pt x="0" y="0"/>
                  </a:moveTo>
                  <a:lnTo>
                    <a:pt x="125302" y="0"/>
                  </a:lnTo>
                </a:path>
              </a:pathLst>
            </a:custGeom>
            <a:ln w="3175" cap="flat">
              <a:solidFill>
                <a:srgbClr val="004077"/>
              </a:solidFill>
              <a:prstDash val="solid"/>
              <a:round/>
            </a:ln>
          </p:spPr>
          <p:txBody>
            <a:bodyPr rtlCol="0" anchor="ctr"/>
            <a:lstStyle/>
            <a:p>
              <a:pPr marL="0" marR="0" lvl="0" indent="0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b="0" i="0"/>
              </a:pPr>
              <a:endParaRPr kumimoji="0" lang="ru-RU" sz="11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aphicFrame>
        <p:nvGraphicFramePr>
          <p:cNvPr id="35" name="Объект 51">
            <a:extLst>
              <a:ext uri="{FF2B5EF4-FFF2-40B4-BE49-F238E27FC236}">
                <a16:creationId xmlns:a16="http://schemas.microsoft.com/office/drawing/2014/main" id="{25DC086B-EAC3-499D-9CD1-4C251E07170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29964" y="956464"/>
          <a:ext cx="73899" cy="225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CorelDRAW" r:id="rId4" imgW="0" imgH="0" progId="CorelDraw.Graphic.20">
                  <p:embed/>
                </p:oleObj>
              </mc:Choice>
              <mc:Fallback>
                <p:oleObj name="CorelDRAW" r:id="rId4" imgW="0" imgH="0" progId="CorelDraw.Graphic.20">
                  <p:embed/>
                  <p:pic>
                    <p:nvPicPr>
                      <p:cNvPr id="35" name="Объект 51">
                        <a:extLst>
                          <a:ext uri="{FF2B5EF4-FFF2-40B4-BE49-F238E27FC236}">
                            <a16:creationId xmlns:a16="http://schemas.microsoft.com/office/drawing/2014/main" id="{25DC086B-EAC3-499D-9CD1-4C251E0717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964" y="956464"/>
                        <a:ext cx="73899" cy="225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Объект 52">
            <a:extLst>
              <a:ext uri="{FF2B5EF4-FFF2-40B4-BE49-F238E27FC236}">
                <a16:creationId xmlns:a16="http://schemas.microsoft.com/office/drawing/2014/main" id="{568AC0CC-6C47-4837-82FF-9FDF7F94A7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766787"/>
              </p:ext>
            </p:extLst>
          </p:nvPr>
        </p:nvGraphicFramePr>
        <p:xfrm>
          <a:off x="8532249" y="3299326"/>
          <a:ext cx="289787" cy="237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CorelDRAW" r:id="rId6" imgW="0" imgH="0" progId="CorelDraw.Graphic.20">
                  <p:embed/>
                </p:oleObj>
              </mc:Choice>
              <mc:Fallback>
                <p:oleObj name="CorelDRAW" r:id="rId6" imgW="0" imgH="0" progId="CorelDraw.Graphic.20">
                  <p:embed/>
                  <p:pic>
                    <p:nvPicPr>
                      <p:cNvPr id="36" name="Объект 52">
                        <a:extLst>
                          <a:ext uri="{FF2B5EF4-FFF2-40B4-BE49-F238E27FC236}">
                            <a16:creationId xmlns:a16="http://schemas.microsoft.com/office/drawing/2014/main" id="{568AC0CC-6C47-4837-82FF-9FDF7F94A7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2249" y="3299326"/>
                        <a:ext cx="289787" cy="237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ъект 53">
            <a:extLst>
              <a:ext uri="{FF2B5EF4-FFF2-40B4-BE49-F238E27FC236}">
                <a16:creationId xmlns:a16="http://schemas.microsoft.com/office/drawing/2014/main" id="{A7704F53-135F-48FB-9FB5-B4BA4A5FD0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943980"/>
              </p:ext>
            </p:extLst>
          </p:nvPr>
        </p:nvGraphicFramePr>
        <p:xfrm>
          <a:off x="594503" y="5074187"/>
          <a:ext cx="175276" cy="265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CorelDRAW" r:id="rId8" imgW="0" imgH="0" progId="CorelDraw.Graphic.20">
                  <p:embed/>
                </p:oleObj>
              </mc:Choice>
              <mc:Fallback>
                <p:oleObj name="CorelDRAW" r:id="rId8" imgW="0" imgH="0" progId="CorelDraw.Graphic.20">
                  <p:embed/>
                  <p:pic>
                    <p:nvPicPr>
                      <p:cNvPr id="37" name="Объект 53">
                        <a:extLst>
                          <a:ext uri="{FF2B5EF4-FFF2-40B4-BE49-F238E27FC236}">
                            <a16:creationId xmlns:a16="http://schemas.microsoft.com/office/drawing/2014/main" id="{A7704F53-135F-48FB-9FB5-B4BA4A5FD0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03" y="5074187"/>
                        <a:ext cx="175276" cy="265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54">
            <a:extLst>
              <a:ext uri="{FF2B5EF4-FFF2-40B4-BE49-F238E27FC236}">
                <a16:creationId xmlns:a16="http://schemas.microsoft.com/office/drawing/2014/main" id="{C43BF4A2-1E9A-4F19-8AEA-79416AE8BD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085760"/>
              </p:ext>
            </p:extLst>
          </p:nvPr>
        </p:nvGraphicFramePr>
        <p:xfrm>
          <a:off x="4920516" y="3306537"/>
          <a:ext cx="227624" cy="214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CorelDRAW" r:id="rId10" imgW="0" imgH="0" progId="CorelDraw.Graphic.20">
                  <p:embed/>
                </p:oleObj>
              </mc:Choice>
              <mc:Fallback>
                <p:oleObj name="CorelDRAW" r:id="rId10" imgW="0" imgH="0" progId="CorelDraw.Graphic.20">
                  <p:embed/>
                  <p:pic>
                    <p:nvPicPr>
                      <p:cNvPr id="38" name="Объект 54">
                        <a:extLst>
                          <a:ext uri="{FF2B5EF4-FFF2-40B4-BE49-F238E27FC236}">
                            <a16:creationId xmlns:a16="http://schemas.microsoft.com/office/drawing/2014/main" id="{C43BF4A2-1E9A-4F19-8AEA-79416AE8BD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0516" y="3306537"/>
                        <a:ext cx="227624" cy="2140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Объект 55">
            <a:extLst>
              <a:ext uri="{FF2B5EF4-FFF2-40B4-BE49-F238E27FC236}">
                <a16:creationId xmlns:a16="http://schemas.microsoft.com/office/drawing/2014/main" id="{4107F434-F445-4212-9F53-C35ABAC91DC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599134" y="944782"/>
          <a:ext cx="174861" cy="265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orelDRAW" r:id="rId12" imgW="0" imgH="0" progId="CorelDraw.Graphic.20">
                  <p:embed/>
                </p:oleObj>
              </mc:Choice>
              <mc:Fallback>
                <p:oleObj name="CorelDRAW" r:id="rId12" imgW="0" imgH="0" progId="CorelDraw.Graphic.20">
                  <p:embed/>
                  <p:pic>
                    <p:nvPicPr>
                      <p:cNvPr id="39" name="Объект 55">
                        <a:extLst>
                          <a:ext uri="{FF2B5EF4-FFF2-40B4-BE49-F238E27FC236}">
                            <a16:creationId xmlns:a16="http://schemas.microsoft.com/office/drawing/2014/main" id="{4107F434-F445-4212-9F53-C35ABAC91D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99134" y="944782"/>
                        <a:ext cx="174861" cy="265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56">
            <a:extLst>
              <a:ext uri="{FF2B5EF4-FFF2-40B4-BE49-F238E27FC236}">
                <a16:creationId xmlns:a16="http://schemas.microsoft.com/office/drawing/2014/main" id="{ABB1D7EA-DDB9-4252-A931-77D747D094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07361"/>
              </p:ext>
            </p:extLst>
          </p:nvPr>
        </p:nvGraphicFramePr>
        <p:xfrm>
          <a:off x="581060" y="3295130"/>
          <a:ext cx="199523" cy="245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CorelDRAW" r:id="rId14" imgW="0" imgH="0" progId="CorelDraw.Graphic.20">
                  <p:embed/>
                </p:oleObj>
              </mc:Choice>
              <mc:Fallback>
                <p:oleObj name="CorelDRAW" r:id="rId14" imgW="0" imgH="0" progId="CorelDraw.Graphic.20">
                  <p:embed/>
                  <p:pic>
                    <p:nvPicPr>
                      <p:cNvPr id="40" name="Объект 56">
                        <a:extLst>
                          <a:ext uri="{FF2B5EF4-FFF2-40B4-BE49-F238E27FC236}">
                            <a16:creationId xmlns:a16="http://schemas.microsoft.com/office/drawing/2014/main" id="{ABB1D7EA-DDB9-4252-A931-77D747D094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60" y="3295130"/>
                        <a:ext cx="199523" cy="245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Текст 5">
            <a:extLst>
              <a:ext uri="{FF2B5EF4-FFF2-40B4-BE49-F238E27FC236}">
                <a16:creationId xmlns:a16="http://schemas.microsoft.com/office/drawing/2014/main" id="{9B9C4A55-FA42-4BC3-BA9D-635B5AE80907}"/>
              </a:ext>
            </a:extLst>
          </p:cNvPr>
          <p:cNvSpPr txBox="1">
            <a:spLocks/>
          </p:cNvSpPr>
          <p:nvPr/>
        </p:nvSpPr>
        <p:spPr>
          <a:xfrm>
            <a:off x="486616" y="3594402"/>
            <a:ext cx="3893607" cy="1467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ru-RU" sz="1000" b="0" kern="1200">
                <a:solidFill>
                  <a:srgbClr val="706F6F"/>
                </a:solidFill>
                <a:latin typeface="Arial Narrow" panose="020B0606020202030204" pitchFamily="34" charset="0"/>
                <a:ea typeface="+mn-ea"/>
                <a:cs typeface="DIN Pro Regular" panose="020B05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b="0" i="0"/>
            </a:pPr>
            <a:r>
              <a:rPr lang="sr-Cyrl-RS" dirty="0"/>
              <a:t>Текст: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…………………………………………………………………………………………………………...</a:t>
            </a:r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/>
              <a:t>……………………………</a:t>
            </a:r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/>
              <a:t>……………………………</a:t>
            </a:r>
            <a:endParaRPr kumimoji="0" lang="sr-Cyrl-RS" sz="900" b="0" i="0" u="none" strike="noStrike" kern="1200" cap="none" spc="0" normalizeH="0" noProof="0" dirty="0">
              <a:ln>
                <a:noFill/>
              </a:ln>
              <a:solidFill>
                <a:srgbClr val="706F6F"/>
              </a:solidFill>
              <a:effectLst/>
              <a:uLnTx/>
              <a:uFillTx/>
              <a:latin typeface="Arial Narrow" panose="020B0606020202030204" pitchFamily="34" charset="0"/>
              <a:ea typeface="+mn-ea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 i="0"/>
            </a:pPr>
            <a:endParaRPr kumimoji="0" lang="sr-Cyrl-RS" sz="900" b="0" i="0" u="none" strike="noStrike" kern="1200" cap="none" spc="0" normalizeH="0" noProof="0" dirty="0">
              <a:ln>
                <a:noFill/>
              </a:ln>
              <a:solidFill>
                <a:srgbClr val="706F6F"/>
              </a:solidFill>
              <a:effectLst/>
              <a:uLnTx/>
              <a:uFillTx/>
              <a:latin typeface="Arial Narrow" panose="020B0606020202030204" pitchFamily="34" charset="0"/>
              <a:ea typeface="+mn-ea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 b="0" i="0"/>
            </a:pPr>
            <a:endParaRPr kumimoji="0" lang="x-none" sz="900" b="0" i="0" u="none" strike="noStrike" kern="1200" cap="none" spc="0" normalizeH="0" baseline="0" noProof="0" dirty="0">
              <a:ln>
                <a:noFill/>
              </a:ln>
              <a:solidFill>
                <a:srgbClr val="706F6F"/>
              </a:solidFill>
              <a:effectLst/>
              <a:uLnTx/>
              <a:uFillTx/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43" name="Текст 14">
            <a:extLst>
              <a:ext uri="{FF2B5EF4-FFF2-40B4-BE49-F238E27FC236}">
                <a16:creationId xmlns:a16="http://schemas.microsoft.com/office/drawing/2014/main" id="{BC5A5A0E-535D-4EC2-B752-1460CADC288E}"/>
              </a:ext>
            </a:extLst>
          </p:cNvPr>
          <p:cNvSpPr txBox="1">
            <a:spLocks/>
          </p:cNvSpPr>
          <p:nvPr/>
        </p:nvSpPr>
        <p:spPr>
          <a:xfrm>
            <a:off x="178123" y="6427810"/>
            <a:ext cx="4443754" cy="380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 sz="900" b="1" kern="1200">
                <a:solidFill>
                  <a:srgbClr val="004077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/>
            </a:pPr>
            <a:endParaRPr kumimoji="0" lang="x-none" sz="900" b="0" i="0" u="none" strike="noStrike" kern="1200" cap="none" spc="0" normalizeH="0" baseline="0" noProof="0" dirty="0">
              <a:ln>
                <a:noFill/>
              </a:ln>
              <a:solidFill>
                <a:srgbClr val="004077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0">
              <a:defRPr b="0" i="0"/>
            </a:pPr>
            <a:r>
              <a:rPr lang="ru-RU" b="0" dirty="0" smtClean="0"/>
              <a:t>V</a:t>
            </a:r>
            <a:r>
              <a:rPr lang="en-US" b="0" dirty="0" smtClean="0"/>
              <a:t>I</a:t>
            </a:r>
            <a:r>
              <a:rPr lang="sr-Latn-RS" b="0" dirty="0" smtClean="0"/>
              <a:t>I </a:t>
            </a:r>
            <a:r>
              <a:rPr lang="sr-Cyrl-RS" b="0" dirty="0"/>
              <a:t>НАУЧНО-ТЕХНИЧКА КОНФЕРЕНЦИЈА МЛАДИХ СПЕЦИЈАЛИСТА И НАУЧНИКА</a:t>
            </a:r>
            <a:r>
              <a:rPr lang="ru-RU" b="0" dirty="0"/>
              <a:t> UPSTREAM </a:t>
            </a:r>
            <a:r>
              <a:rPr kumimoji="0" lang="x-none" sz="900" b="0" i="0" u="none" strike="noStrike" kern="1200" cap="none" spc="0" normalizeH="0" baseline="0" noProof="0" dirty="0">
                <a:ln>
                  <a:noFill/>
                </a:ln>
                <a:solidFill>
                  <a:srgbClr val="00407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0337" y="149104"/>
            <a:ext cx="12032189" cy="62301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8" name="Текст 1">
            <a:extLst>
              <a:ext uri="{FF2B5EF4-FFF2-40B4-BE49-F238E27FC236}">
                <a16:creationId xmlns:a16="http://schemas.microsoft.com/office/drawing/2014/main" id="{5EB12B69-C69A-4A7A-8633-DBB5F4CDD846}"/>
              </a:ext>
            </a:extLst>
          </p:cNvPr>
          <p:cNvSpPr txBox="1">
            <a:spLocks/>
          </p:cNvSpPr>
          <p:nvPr/>
        </p:nvSpPr>
        <p:spPr>
          <a:xfrm>
            <a:off x="486616" y="182013"/>
            <a:ext cx="6643947" cy="5509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600" b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DIN Pro Medium" panose="020B06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/>
            </a:pPr>
            <a:r>
              <a:rPr lang="sr-Latn-RS" b="0" dirty="0" smtClean="0">
                <a:solidFill>
                  <a:sysClr val="window" lastClr="FFFFFF"/>
                </a:solidFill>
              </a:rPr>
              <a:t>TEMA </a:t>
            </a:r>
            <a:r>
              <a:rPr lang="sr-Cyrl-RS" b="0" dirty="0" smtClean="0">
                <a:solidFill>
                  <a:sysClr val="window" lastClr="FFFFFF"/>
                </a:solidFill>
              </a:rPr>
              <a:t>РАДА</a:t>
            </a:r>
            <a:endParaRPr kumimoji="0" lang="x-none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91" name="Текст 11">
            <a:extLst>
              <a:ext uri="{FF2B5EF4-FFF2-40B4-BE49-F238E27FC236}">
                <a16:creationId xmlns:a16="http://schemas.microsoft.com/office/drawing/2014/main" id="{53AF216A-65A8-4626-94FA-F86F97C485FB}"/>
              </a:ext>
            </a:extLst>
          </p:cNvPr>
          <p:cNvSpPr txBox="1"/>
          <p:nvPr/>
        </p:nvSpPr>
        <p:spPr>
          <a:xfrm>
            <a:off x="6919547" y="218040"/>
            <a:ext cx="5137565" cy="5297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600" b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DIN Pro Medium" panose="020B06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/>
            </a:pPr>
            <a:r>
              <a:rPr kumimoji="0" lang="sr-Cyrl-R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</a:rPr>
              <a:t>ИМЕ И ПРЕЗИМЕ, НАЗИВ ФАКУЛТЕТА и УНИВЕРЗИТЕТА</a:t>
            </a:r>
            <a:endParaRPr kumimoji="0" lang="sr-Cyrl-RS" sz="16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4621876" y="6560792"/>
            <a:ext cx="0" cy="24704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96" name="Picture 9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236874" y="6173114"/>
            <a:ext cx="718647" cy="444707"/>
          </a:xfrm>
          <a:prstGeom prst="rect">
            <a:avLst/>
          </a:prstGeom>
        </p:spPr>
      </p:pic>
      <p:sp>
        <p:nvSpPr>
          <p:cNvPr id="111" name="Текст 5">
            <a:extLst>
              <a:ext uri="{FF2B5EF4-FFF2-40B4-BE49-F238E27FC236}">
                <a16:creationId xmlns:a16="http://schemas.microsoft.com/office/drawing/2014/main" id="{9B9C4A55-FA42-4BC3-BA9D-635B5AE80907}"/>
              </a:ext>
            </a:extLst>
          </p:cNvPr>
          <p:cNvSpPr txBox="1">
            <a:spLocks/>
          </p:cNvSpPr>
          <p:nvPr/>
        </p:nvSpPr>
        <p:spPr>
          <a:xfrm>
            <a:off x="581059" y="5352204"/>
            <a:ext cx="10272987" cy="1208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ru-RU" sz="1000" b="0" kern="1200">
                <a:solidFill>
                  <a:srgbClr val="706F6F"/>
                </a:solidFill>
                <a:latin typeface="Arial Narrow" panose="020B0606020202030204" pitchFamily="34" charset="0"/>
                <a:ea typeface="+mn-ea"/>
                <a:cs typeface="DIN Pro Regular" panose="020B05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b="0" i="0"/>
            </a:pPr>
            <a:r>
              <a:rPr lang="sr-Cyrl-RS" dirty="0"/>
              <a:t>Текст: </a:t>
            </a:r>
            <a:r>
              <a:rPr lang="sr-Cyrl-RS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US" dirty="0"/>
              <a:t>..</a:t>
            </a:r>
            <a:r>
              <a:rPr lang="sr-Cyrl-RS" dirty="0"/>
              <a:t>….……</a:t>
            </a:r>
            <a:r>
              <a:rPr lang="en-US" dirty="0"/>
              <a:t>….</a:t>
            </a:r>
            <a:r>
              <a:rPr lang="sr-Cyrl-RS" dirty="0"/>
              <a:t>………</a:t>
            </a:r>
            <a:r>
              <a:rPr lang="en-US" dirty="0"/>
              <a:t>.….…</a:t>
            </a:r>
            <a:r>
              <a:rPr lang="sr-Cyrl-RS" dirty="0"/>
              <a:t>………………………………………………………</a:t>
            </a:r>
            <a:r>
              <a:rPr lang="en-US" dirty="0" smtClean="0"/>
              <a:t>……………………..……………………………………………...........................................................................................................................................................................……..........................</a:t>
            </a:r>
            <a:r>
              <a:rPr lang="sr-Latn-RS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en-US" dirty="0" smtClean="0"/>
              <a:t>............</a:t>
            </a:r>
            <a:endParaRPr lang="sr-Cyrl-RS" dirty="0"/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 smtClean="0"/>
              <a:t>…………..………………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en-US" dirty="0" smtClean="0"/>
              <a:t>………………</a:t>
            </a:r>
            <a:r>
              <a:rPr lang="sr-Cyrl-RS" dirty="0" smtClean="0"/>
              <a:t>……………</a:t>
            </a:r>
            <a:endParaRPr lang="sr-Cyrl-RS" dirty="0"/>
          </a:p>
        </p:txBody>
      </p:sp>
      <p:pic>
        <p:nvPicPr>
          <p:cNvPr id="55" name="Content Placeholder 10">
            <a:extLst>
              <a:ext uri="{FF2B5EF4-FFF2-40B4-BE49-F238E27FC236}">
                <a16:creationId xmlns:a16="http://schemas.microsoft.com/office/drawing/2014/main" id="{35CB58DA-6658-4AE4-925D-416DB3AC913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500" y="3831213"/>
            <a:ext cx="2682407" cy="1805260"/>
          </a:xfrm>
        </p:spPr>
      </p:pic>
      <p:sp>
        <p:nvSpPr>
          <p:cNvPr id="52" name="Текст 5">
            <a:extLst>
              <a:ext uri="{FF2B5EF4-FFF2-40B4-BE49-F238E27FC236}">
                <a16:creationId xmlns:a16="http://schemas.microsoft.com/office/drawing/2014/main" id="{9B9C4A55-FA42-4BC3-BA9D-635B5AE80907}"/>
              </a:ext>
            </a:extLst>
          </p:cNvPr>
          <p:cNvSpPr txBox="1">
            <a:spLocks/>
          </p:cNvSpPr>
          <p:nvPr/>
        </p:nvSpPr>
        <p:spPr>
          <a:xfrm>
            <a:off x="4621876" y="1236174"/>
            <a:ext cx="3352747" cy="1808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ru-RU" sz="1000" b="0" kern="1200">
                <a:solidFill>
                  <a:srgbClr val="706F6F"/>
                </a:solidFill>
                <a:latin typeface="Arial Narrow" panose="020B0606020202030204" pitchFamily="34" charset="0"/>
                <a:ea typeface="+mn-ea"/>
                <a:cs typeface="DIN Pro Regular" panose="020B05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b="0" i="0"/>
            </a:pPr>
            <a:r>
              <a:rPr lang="sr-Cyrl-RS" dirty="0" smtClean="0"/>
              <a:t>Текст: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……………</a:t>
            </a:r>
            <a:r>
              <a:rPr lang="en-US" dirty="0" smtClean="0"/>
              <a:t>.….…</a:t>
            </a:r>
            <a:r>
              <a:rPr lang="sr-Cyrl-RS" dirty="0" smtClean="0"/>
              <a:t>………………………………………………………</a:t>
            </a:r>
            <a:r>
              <a:rPr lang="en-US" dirty="0" smtClean="0"/>
              <a:t>……………………………………………………………………….</a:t>
            </a:r>
            <a:r>
              <a:rPr lang="sr-Cyrl-RS" dirty="0" smtClean="0"/>
              <a:t>……………………</a:t>
            </a:r>
            <a:r>
              <a:rPr lang="en-US" dirty="0" smtClean="0"/>
              <a:t>…………………………………………...….</a:t>
            </a:r>
            <a:endParaRPr lang="sr-Cyrl-RS" dirty="0" smtClean="0"/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 smtClean="0"/>
              <a:t>……………………………</a:t>
            </a:r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 smtClean="0"/>
              <a:t>…………………………….</a:t>
            </a:r>
          </a:p>
          <a:p>
            <a:pPr>
              <a:buFont typeface="Wingdings" panose="05000000000000000000" pitchFamily="2" charset="2"/>
              <a:buChar char="ü"/>
              <a:defRPr b="0" i="0"/>
            </a:pPr>
            <a:endParaRPr lang="sr-Latn-RS" dirty="0"/>
          </a:p>
        </p:txBody>
      </p:sp>
      <p:sp>
        <p:nvSpPr>
          <p:cNvPr id="53" name="Текст 5">
            <a:extLst>
              <a:ext uri="{FF2B5EF4-FFF2-40B4-BE49-F238E27FC236}">
                <a16:creationId xmlns:a16="http://schemas.microsoft.com/office/drawing/2014/main" id="{9B9C4A55-FA42-4BC3-BA9D-635B5AE80907}"/>
              </a:ext>
            </a:extLst>
          </p:cNvPr>
          <p:cNvSpPr txBox="1">
            <a:spLocks/>
          </p:cNvSpPr>
          <p:nvPr/>
        </p:nvSpPr>
        <p:spPr>
          <a:xfrm>
            <a:off x="8163167" y="1227380"/>
            <a:ext cx="3752326" cy="1808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ru-RU" sz="1000" b="0" kern="1200">
                <a:solidFill>
                  <a:srgbClr val="706F6F"/>
                </a:solidFill>
                <a:latin typeface="Arial Narrow" panose="020B0606020202030204" pitchFamily="34" charset="0"/>
                <a:ea typeface="+mn-ea"/>
                <a:cs typeface="DIN Pro Regular" panose="020B05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b="0" i="0"/>
            </a:pPr>
            <a:r>
              <a:rPr lang="sr-Cyrl-RS" dirty="0" smtClean="0"/>
              <a:t>Текст: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……………</a:t>
            </a:r>
            <a:r>
              <a:rPr lang="en-US" dirty="0" smtClean="0"/>
              <a:t>.….…</a:t>
            </a:r>
            <a:r>
              <a:rPr lang="sr-Cyrl-RS" dirty="0" smtClean="0"/>
              <a:t>………………………………………………………</a:t>
            </a:r>
            <a:r>
              <a:rPr lang="en-US" dirty="0" smtClean="0"/>
              <a:t>……………………………………………………………………….</a:t>
            </a:r>
            <a:r>
              <a:rPr lang="sr-Cyrl-RS" dirty="0" smtClean="0"/>
              <a:t>……………………</a:t>
            </a:r>
            <a:r>
              <a:rPr lang="en-US" dirty="0" smtClean="0"/>
              <a:t>…………………………………………...….</a:t>
            </a:r>
            <a:endParaRPr lang="sr-Cyrl-RS" dirty="0" smtClean="0"/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 smtClean="0"/>
              <a:t>……………………………</a:t>
            </a:r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 smtClean="0"/>
              <a:t>…………………………….</a:t>
            </a:r>
          </a:p>
          <a:p>
            <a:pPr>
              <a:buFont typeface="Wingdings" panose="05000000000000000000" pitchFamily="2" charset="2"/>
              <a:buChar char="ü"/>
              <a:defRPr b="0" i="0"/>
            </a:pPr>
            <a:endParaRPr lang="sr-Latn-RS" dirty="0"/>
          </a:p>
        </p:txBody>
      </p:sp>
      <p:sp>
        <p:nvSpPr>
          <p:cNvPr id="54" name="Текст 5">
            <a:extLst>
              <a:ext uri="{FF2B5EF4-FFF2-40B4-BE49-F238E27FC236}">
                <a16:creationId xmlns:a16="http://schemas.microsoft.com/office/drawing/2014/main" id="{9B9C4A55-FA42-4BC3-BA9D-635B5AE80907}"/>
              </a:ext>
            </a:extLst>
          </p:cNvPr>
          <p:cNvSpPr txBox="1">
            <a:spLocks/>
          </p:cNvSpPr>
          <p:nvPr/>
        </p:nvSpPr>
        <p:spPr>
          <a:xfrm>
            <a:off x="4646654" y="3586662"/>
            <a:ext cx="3480370" cy="1500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ru-RU" sz="1000" b="0" kern="1200">
                <a:solidFill>
                  <a:srgbClr val="706F6F"/>
                </a:solidFill>
                <a:latin typeface="Arial Narrow" panose="020B0606020202030204" pitchFamily="34" charset="0"/>
                <a:ea typeface="+mn-ea"/>
                <a:cs typeface="DIN Pro Regular" panose="020B05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b="0" i="0"/>
            </a:pPr>
            <a:r>
              <a:rPr lang="sr-Cyrl-RS" dirty="0" smtClean="0"/>
              <a:t>Текст: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US" dirty="0" smtClean="0"/>
              <a:t>……………………………………………………………………….</a:t>
            </a:r>
            <a:r>
              <a:rPr lang="sr-Cyrl-RS" dirty="0" smtClean="0"/>
              <a:t>……………………</a:t>
            </a:r>
            <a:r>
              <a:rPr lang="en-US" dirty="0" smtClean="0"/>
              <a:t>……………………………</a:t>
            </a:r>
            <a:endParaRPr lang="sr-Cyrl-RS" dirty="0" smtClean="0"/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 smtClean="0"/>
              <a:t>……………………………</a:t>
            </a:r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 smtClean="0"/>
              <a:t>………………………………</a:t>
            </a:r>
          </a:p>
        </p:txBody>
      </p:sp>
      <p:sp>
        <p:nvSpPr>
          <p:cNvPr id="56" name="Текст 5">
            <a:extLst>
              <a:ext uri="{FF2B5EF4-FFF2-40B4-BE49-F238E27FC236}">
                <a16:creationId xmlns:a16="http://schemas.microsoft.com/office/drawing/2014/main" id="{9B9C4A55-FA42-4BC3-BA9D-635B5AE80907}"/>
              </a:ext>
            </a:extLst>
          </p:cNvPr>
          <p:cNvSpPr txBox="1">
            <a:spLocks/>
          </p:cNvSpPr>
          <p:nvPr/>
        </p:nvSpPr>
        <p:spPr>
          <a:xfrm>
            <a:off x="8224802" y="3601924"/>
            <a:ext cx="3386903" cy="1424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ru-RU" sz="1000" b="0" kern="1200">
                <a:solidFill>
                  <a:srgbClr val="706F6F"/>
                </a:solidFill>
                <a:latin typeface="Arial Narrow" panose="020B0606020202030204" pitchFamily="34" charset="0"/>
                <a:ea typeface="+mn-ea"/>
                <a:cs typeface="DIN Pro Regular" panose="020B0504020101020102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b="0" i="0"/>
            </a:pPr>
            <a:r>
              <a:rPr lang="sr-Cyrl-RS" dirty="0" smtClean="0"/>
              <a:t>Текст: </a:t>
            </a:r>
            <a:r>
              <a:rPr lang="en-US" dirty="0" smtClean="0"/>
              <a:t>(</a:t>
            </a:r>
            <a:r>
              <a:rPr lang="sr-Cyrl-RS" dirty="0" smtClean="0"/>
              <a:t>Навести уколико постоји могућност прорачуна</a:t>
            </a:r>
            <a:r>
              <a:rPr lang="sr-Cyrl-RS" b="1" dirty="0" smtClean="0"/>
              <a:t>)</a:t>
            </a:r>
          </a:p>
          <a:p>
            <a:pPr marL="0" indent="0">
              <a:buNone/>
              <a:defRPr b="0" i="0"/>
            </a:pPr>
            <a:r>
              <a:rPr lang="sr-Cyrl-RS" dirty="0" smtClean="0"/>
              <a:t>…………………………………………………………………………………………</a:t>
            </a:r>
            <a:r>
              <a:rPr lang="en-US" dirty="0" smtClean="0"/>
              <a:t>…………………………………………...</a:t>
            </a:r>
            <a:r>
              <a:rPr lang="sr-Cyrl-RS" dirty="0" smtClean="0"/>
              <a:t>.................................... ……………………………</a:t>
            </a:r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 smtClean="0"/>
              <a:t>……………………………</a:t>
            </a:r>
          </a:p>
          <a:p>
            <a:pPr>
              <a:buFont typeface="Wingdings" panose="05000000000000000000" pitchFamily="2" charset="2"/>
              <a:buChar char="ü"/>
              <a:defRPr b="0" i="0"/>
            </a:pPr>
            <a:r>
              <a:rPr lang="sr-Cyrl-RS" dirty="0" smtClean="0"/>
              <a:t>……………………………</a:t>
            </a:r>
          </a:p>
          <a:p>
            <a:pPr>
              <a:buFont typeface="Wingdings" panose="05000000000000000000" pitchFamily="2" charset="2"/>
              <a:buChar char="ü"/>
              <a:defRPr b="0" i="0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44690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119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DIN Pro Medium</vt:lpstr>
      <vt:lpstr>DIN Pro Regular</vt:lpstr>
      <vt:lpstr>Verdana</vt:lpstr>
      <vt:lpstr>Wingdings</vt:lpstr>
      <vt:lpstr>Office Theme</vt:lpstr>
      <vt:lpstr>CorelDRAW</vt:lpstr>
      <vt:lpstr>PowerPoint Presentation</vt:lpstr>
    </vt:vector>
  </TitlesOfParts>
  <Company>NIS A.D.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Tatjana Zajac</dc:creator>
  <cp:keywords>Klasifikacija: Без ограничења/Unrestricted</cp:keywords>
  <cp:lastModifiedBy>Tatjana Zajac</cp:lastModifiedBy>
  <cp:revision>8</cp:revision>
  <dcterms:created xsi:type="dcterms:W3CDTF">2024-04-16T07:50:37Z</dcterms:created>
  <dcterms:modified xsi:type="dcterms:W3CDTF">2024-04-16T08:30:07Z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d8a33a48-bdca-4c11-9df3-651a131423bf</vt:lpwstr>
  </property>
  <property fmtid="{D5CDD505-2E9C-101B-9397-08002B2CF9AE}" pid="3" name="Klasifikacija">
    <vt:lpwstr>Bez-ogranicenja-Unrestricted</vt:lpwstr>
  </property>
</Properties>
</file>